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981" autoAdjust="0"/>
  </p:normalViewPr>
  <p:slideViewPr>
    <p:cSldViewPr snapToGrid="0" snapToObjects="1">
      <p:cViewPr>
        <p:scale>
          <a:sx n="85" d="100"/>
          <a:sy n="85" d="100"/>
        </p:scale>
        <p:origin x="-1776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</a:t>
            </a:r>
            <a:r>
              <a:rPr lang="en-US" sz="1400" dirty="0" smtClean="0">
                <a:solidFill>
                  <a:schemeClr val="bg1"/>
                </a:solidFill>
              </a:rPr>
              <a:t>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47483</TotalTime>
  <Words>2934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561</cp:revision>
  <dcterms:created xsi:type="dcterms:W3CDTF">2013-05-20T23:08:21Z</dcterms:created>
  <dcterms:modified xsi:type="dcterms:W3CDTF">2016-04-25T19:48:12Z</dcterms:modified>
</cp:coreProperties>
</file>